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6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566340A-C481-4B62-A8F2-BA9253760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D4905E8-4115-4249-B31A-E0E05CC1E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6BF68C8-A87F-4371-9A5E-A167D1E4F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AB971D4-EDA2-4C38-BE6C-083680EE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A08FC4A-857A-4EDA-B30B-677450C28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96136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600641B-AA21-412F-A2C0-44F900202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97A17C4-BB16-444D-89AB-3861B1A39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D3B56ED-742E-45DA-B53E-85573B4AE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4293434-E3B9-46B2-BDE9-5F914854B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32515C4-B2F8-4136-BB12-697C5600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0842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509A2A-FDB4-4092-B40B-59D4DAC4E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2867BF9-1D5E-421C-B124-06E4D9E68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B52F8BD-38D7-4C6C-97FC-EB8EB1E29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884DAD0-970C-4269-8073-76CF6F4F6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BC87A3C-99DF-45EA-9935-2125C8029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28987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24C3766-1BFA-4532-A646-9B78DE35B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E46511F-0AD8-4915-ACA5-B89E101DB3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5F38C554-F4C7-4602-B61B-2B8508BF0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407C09D-A33F-4A17-ADE7-6A89317C4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C9A7DA0-9A22-4600-8382-0203D38A7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ABDF1A1-5B3A-4D2D-B4A5-3CC2F8A30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51834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2E5B541-279E-4EF3-B740-E5D493152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9FFBB82-41A7-4158-BE83-CA33F24AB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C210628E-95A2-4E71-BB9F-FC4154BF5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9CE5DA67-22D1-44B6-86AE-1C7178D999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6E0BECA8-06E5-4DD4-A933-4511DC12CB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EE7A4E91-55D2-4D7B-9267-6C249254D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1478079D-FEF9-4BC2-B635-F32660797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6AF1F80E-B5E6-481D-B384-E591E2AA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67179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C75584B-E271-48D2-94D6-E1E6D2E27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5F984C6C-0A46-4E41-AD9A-788141609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8CE89C99-B319-4401-B7CF-675E4879B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6A29C3E-F8D6-457A-AF37-904E528F4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0784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B5BC11B2-5471-46DF-892D-9FB4ECEB4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E466AEA0-B5FF-4876-B952-8D1CB1C41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F3939AA-A475-42F0-A39F-427FE92A7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86526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504C05C-094D-47B9-A3B1-00313C4B5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824C3A4-EE51-49D0-9A8C-1378F2FC4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CBBAA32-D0A6-4241-9125-9CF3BA269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46600C3-6397-489E-B023-B543B19E4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6C61537-00AC-4701-BDD0-5F0F885A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DBB6884-554A-4F4D-83A8-BA18FF0D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57958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D83B8AD-CC5C-480C-B63B-CF88FAA7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2777C6D-8A37-487C-A34F-43C29D8BF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F673F7AE-3146-4F46-81C7-01134A467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B06AEDE1-A389-42F2-A393-58A92DD76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5BC0B33-C29C-4D20-AA4F-B30F4D9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1794D267-EA08-4B40-914D-7926BF885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80503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713CBC9-8DA1-479D-BC69-FFD2F7AC7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E7BE31A5-BC2C-4F5E-B09E-8194BE287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DFD2E95-FA29-448E-8E20-E23D2BB93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C070017-80A7-43C2-BEC9-6226E9820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BAB531A-6A38-49E5-9C2A-5EFEA39A3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35885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0F6CC9F0-6F26-461D-BB4C-BB3987A5A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3791D902-E250-4A08-96D8-71A0C5B47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2BFB717-0864-4381-84E2-CABFD4F8A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BA9D164-65EB-4896-8DBE-BDF0E6FB9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3696904-4C57-4BE3-9D2A-F281F83B2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8006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C0A9A62C-6FD4-438B-9665-C0C9604EB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3920673-5D9A-4AD9-90EA-FFB7C878A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EB14CD3-A832-4207-B3F9-5970C9F2E9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9E33C-2FF2-4C02-82FC-96BD1C5655E5}" type="datetimeFigureOut">
              <a:rPr lang="fr-FR" smtClean="0"/>
              <a:pPr/>
              <a:t>15/12/2019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DDFCC2E-82C9-437B-9A56-9C3194A00E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E62451E-7634-453B-B5A7-2BC8AF64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98E14-6C08-494A-B41B-288A9E9FF9F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34665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0C0F6EC-B948-4B3A-AD85-ACDD8A6A3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pPr algn="ctr"/>
            <a:r>
              <a:rPr lang="fr-FR" dirty="0" err="1"/>
              <a:t>Supplementary</a:t>
            </a:r>
            <a:r>
              <a:rPr lang="fr-FR" dirty="0"/>
              <a:t> Figure 1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91C1AC1-6344-45F2-A598-7E5A4C63969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8812" y="1884045"/>
            <a:ext cx="3465513" cy="3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EDF4C13A-D468-40B3-AEC9-F480F3F6A2E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4502" y="1927092"/>
            <a:ext cx="3433944" cy="3337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5AFF508C-196D-44DD-8074-7D29EA274BA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283" y="1884045"/>
            <a:ext cx="3557853" cy="3380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2771792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Personnalisé</PresentationFormat>
  <Paragraphs>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Supplementary Figure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figures</dc:title>
  <dc:creator>lois.bolko@etudiant.univ-reims.fr</dc:creator>
  <cp:lastModifiedBy>MARIE-BRIGITTE</cp:lastModifiedBy>
  <cp:revision>2</cp:revision>
  <dcterms:created xsi:type="dcterms:W3CDTF">2019-09-26T20:31:55Z</dcterms:created>
  <dcterms:modified xsi:type="dcterms:W3CDTF">2019-12-15T19:56:46Z</dcterms:modified>
</cp:coreProperties>
</file>